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70" r:id="rId4"/>
    <p:sldId id="272" r:id="rId5"/>
    <p:sldId id="271" r:id="rId6"/>
    <p:sldId id="274" r:id="rId7"/>
    <p:sldId id="273" r:id="rId8"/>
    <p:sldId id="259" r:id="rId9"/>
    <p:sldId id="269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6C60-49B9-48A9-9A2E-8C75EA1D2276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5A7AC-5ADF-41E8-ABFA-29EFBD00A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4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4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педагога-психолога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81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Игры </a:t>
            </a:r>
            <a:r>
              <a:rPr lang="ru-RU" dirty="0" smtClean="0"/>
              <a:t>на развитие</a:t>
            </a:r>
            <a:r>
              <a:rPr lang="ru-RU" baseline="0" dirty="0" smtClean="0"/>
              <a:t> способностей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31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Заседание педсовета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29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Участие в школьных конференциях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85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Участие в районных и областных конференциях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85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Школьные Конкурсы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83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Предметные недели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1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Виват, Талант!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5A7AC-5ADF-41E8-ABFA-29EFBD00A01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5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00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587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566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62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574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250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41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7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278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000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36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2380-CBEE-4814-96BB-07CCFD37BC2A}" type="datetimeFigureOut">
              <a:rPr lang="ru-RU" smtClean="0"/>
              <a:pPr/>
              <a:t>чт 31.03.22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66F2-D323-4470-8CB3-5B671618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18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одарёнными детьми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Государственном учреждении образования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«Козенская средняя школа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Мозырского района»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Катя\Desktop\Шко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20" y="3222781"/>
            <a:ext cx="4803866" cy="3367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191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kozenskaya-school.guo.by.edit.lepshy.by/uploads/b1/s/11/114/image/2/113/medium_IMG_20170322_130809.jpg?t=14901867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" y="1858"/>
            <a:ext cx="4589704" cy="3442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kozenskaya-school.guo.by.edit.lepshy.by/uploads/b1/s/11/114/image/1/336/medium_IMG_7794.jpg?t=14646784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29" y="0"/>
            <a:ext cx="4574477" cy="343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kozenskaya-school.guo.by.edit.lepshy.by/uploads/b1/s/11/114/image/2/72/medium_IMG_20170318_122706.jpg?t=14900752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" y="3410156"/>
            <a:ext cx="4597125" cy="3447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kozenskaya-school.guo.by.edit.lepshy.by/uploads/b1/s/11/114/image/0/939/medium_IMG_6149.jpg?t=14556026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11" y="3444136"/>
            <a:ext cx="4554296" cy="3415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4601" y="2967082"/>
            <a:ext cx="7487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Чествование победителей,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праздник «Виват, таланты!»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923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0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ozenskaya-school.guo.by.edit.lepshy.by/uploads/b1/s/11/114/image/2/106/medium_medium_IMG_20170314_095342.jpg?t=14901717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6453" cy="343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ozenskaya-school.guo.by.edit.lepshy.by/uploads/b1/s/11/114/image/2/94/medium_IMG_20170322_085638.jpg?t=14901715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53" y="3418160"/>
            <a:ext cx="4586454" cy="343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kozenskaya-school.guo.by.edit.lepshy.by/uploads/b1/s/11/114/image/1/642/medium_IMG_0253.jpg?t=14822743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" y="3439840"/>
            <a:ext cx="4589298" cy="341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ozenskaya-school.guo.by.edit.lepshy.by/uploads/b1/s/11/114/image/0/675/medium_IMG_5268.jpg?t=14483487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53" y="0"/>
            <a:ext cx="4586453" cy="343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625" y="3187763"/>
            <a:ext cx="7487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Уроки и внеклассные мероприятия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238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ozenskaya-school.guo.by.edit.lepshy.by/uploads/b1/s/11/114/image/1/560/medium_IMG_0001.jpg?t=14774073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4181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zenskaya-school.guo.by.edit.lepshy.by/uploads/b1/s/11/114/image/1/561/medium_IMG_0002.jpg?t=14774004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78342"/>
            <a:ext cx="5706209" cy="4279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6344" y="620023"/>
            <a:ext cx="7487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Работа педагога-психолога 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с одарёнными 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463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kozenskaya-school.guo.by.edit.lepshy.by/uploads/b1/s/11/114/image/1/644/medium_IMG_0257.jpg?t=14822242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57" y="0"/>
            <a:ext cx="5916149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ozenskaya-school.guo.by.edit.lepshy.by/uploads/b1/s/11/114/image/1/170/medium_IMG_6991.jpg?t=14613229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8780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42970"/>
            <a:ext cx="7487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Работа педагога-психолога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с одарёнными 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47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ozenskaya-school.guo.by.edit.lepshy.by/uploads/b1/s/11/114/image/2/169/medium_IMG_1328.JPG?t=1490966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ozenskaya-school.guo.by.edit.lepshy.by/uploads/b1/s/11/114/image/2/172/medium_IMG_1334.JPG?t=14909663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ozenskaya-school.guo.by.edit.lepshy.by/uploads/b1/s/11/114/image/2/167/medium_IMG_1317.JPG?t=14909662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600907" cy="345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ozenskaya-school.guo.by.edit.lepshy.by/uploads/b1/s/11/114/image/2/166/medium_IMG_1315.JPG?t=14909662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82" y="3429000"/>
            <a:ext cx="4530509" cy="3397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625" y="2973626"/>
            <a:ext cx="74876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Педагогический совет «Одаренные дети и особенности работы с ними»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  <p:pic>
        <p:nvPicPr>
          <p:cNvPr id="8" name="Picture 4" descr="http://www.kozenskaya-school.guo.by.edit.lepshy.by/uploads/b1/s/11/114/image/2/172/medium_IMG_1334.JPG?t=14909663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995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kozenskaya-school.guo.by.edit.lepshy.by/uploads/b1/s/11/114/image/0/943/medium_IMG_6159.jpg?t=1455602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57" y="-9334"/>
            <a:ext cx="4602048" cy="345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ozenskaya-school.guo.by.edit.lepshy.by/uploads/b1/s/11/114/image/0/945/medium_IMG_6170.jpg?t=145560269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53" y="3418158"/>
            <a:ext cx="4586454" cy="3439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ozenskaya-school.guo.by.edit.lepshy.by/uploads/b1/s/11/114/image/0/939/medium_IMG_6149.jpg?t=14556026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"/>
            <a:ext cx="4586453" cy="343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kozenskaya-school.guo.by.edit.lepshy.by/uploads/b1/s/11/114/image/2/116/medium_IMG_20170322_130908.jpg?t=14901868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" y="3418158"/>
            <a:ext cx="4552941" cy="3414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625" y="3187763"/>
            <a:ext cx="7487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Исследовательская деятельность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292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1858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kozenskaya-school.guo.by.edit.lepshy.by/uploads/b1/s/11/114/image/2/58/medium_da9e98ee8db6e8cb1d0a73c9e2b89315.jpg?t=149007500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16"/>
          <a:stretch/>
        </p:blipFill>
        <p:spPr bwMode="auto">
          <a:xfrm>
            <a:off x="0" y="1858"/>
            <a:ext cx="460785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ozenskaya-school.guo.by.edit.lepshy.by/uploads/b1/s/11/114/image/2/56/medium_1267fbfeb5e2c7f2965e9075f1c99677.jpg?t=149007500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95"/>
          <a:stretch/>
        </p:blipFill>
        <p:spPr bwMode="auto">
          <a:xfrm>
            <a:off x="4603351" y="0"/>
            <a:ext cx="4540648" cy="343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ozenskaya-school.guo.by.edit.lepshy.by/uploads/b1/s/11/114/image/2/349/medium_53d0ca24dce96489f23a7152b9d7b43b.jpg?t=14944886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215"/>
          <a:stretch/>
        </p:blipFill>
        <p:spPr bwMode="auto">
          <a:xfrm>
            <a:off x="-11824" y="3394586"/>
            <a:ext cx="4619678" cy="346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kozenskaya-school.guo.by.edit.lepshy.by/uploads/b1/s/11/114/image/2/351/medium_75262e39107decc9baf2e883c6bd4fd0.jpg?t=14944885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51" y="3430858"/>
            <a:ext cx="4569555" cy="342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625" y="3187763"/>
            <a:ext cx="7487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Исследовательская деятельность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388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0" y="-751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ozenskaya-school.guo.by.edit.lepshy.by/uploads/b1/s/11/114/image/2/68/medium_IMG_20170318_110722.jpg?t=14900751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1" y="-751"/>
            <a:ext cx="4616213" cy="346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zenskaya-school.guo.by.edit.lepshy.by/uploads/b1/s/11/114/image/2/72/medium_IMG_20170318_122706.jpg?t=14900752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8" y="3416658"/>
            <a:ext cx="4708900" cy="342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kozenskaya-school.guo.by.edit.lepshy.by/uploads/b1/s/11/114/image/1/622/medium_IMG_0236.jpg?t=14804234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409"/>
            <a:ext cx="4586452" cy="3439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ozenskaya-school.guo.by.edit.lepshy.by/uploads/b1/s/11/114/image/1/521/medium_IMG_1220.JPG?t=14761741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-751"/>
            <a:ext cx="4708899" cy="3417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625" y="3187763"/>
            <a:ext cx="7487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Внеклассная работа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860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shkolnie-fony-dlya-prezentacii-5.jpg?ver=3.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39" b="3268"/>
          <a:stretch/>
        </p:blipFill>
        <p:spPr bwMode="auto">
          <a:xfrm>
            <a:off x="-14683" y="11897"/>
            <a:ext cx="91729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kozenskaya-school.guo.by.edit.lepshy.by/uploads/b1/s/11/114/image/2/275/medium_LddqTOfkNOc.jpg?t=14927573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9"/>
            <a:ext cx="4604583" cy="3453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ozenskaya-school.guo.by.edit.lepshy.by/uploads/b1/s/11/114/image/2/273/medium_jHuA2Rl1-bU.jpg?t=149275732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11"/>
          <a:stretch/>
        </p:blipFill>
        <p:spPr bwMode="auto">
          <a:xfrm>
            <a:off x="4559702" y="3331707"/>
            <a:ext cx="4613205" cy="352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kozenskaya-school.guo.by.edit.lepshy.by/uploads/b1/s/11/114/image/2/385/medium_20170505_133536-1.jpg?t=149517334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64"/>
          <a:stretch/>
        </p:blipFill>
        <p:spPr bwMode="auto">
          <a:xfrm>
            <a:off x="11308" y="3331707"/>
            <a:ext cx="4575145" cy="352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kozenskaya-school.guo.by.edit.lepshy.by/uploads/b1/s/11/114/image/2/362/medium_IMG_1824.jpg?t=149459298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02" y="-29046"/>
            <a:ext cx="4613205" cy="3459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625" y="3187763"/>
            <a:ext cx="7487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bg1">
                      <a:alpha val="63000"/>
                    </a:schemeClr>
                  </a:glow>
                </a:effectLst>
              </a:rPr>
              <a:t>Предметные недели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381000">
                  <a:schemeClr val="bg1">
                    <a:alpha val="63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169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82</Words>
  <Application>Microsoft Office PowerPoint</Application>
  <PresentationFormat>Экран (4:3)</PresentationFormat>
  <Paragraphs>31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Работа с одарёнными детьми в Государственном учреждении образования  «Козенская средняя школа  Мозырского района»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Пользователь</cp:lastModifiedBy>
  <cp:revision>20</cp:revision>
  <dcterms:created xsi:type="dcterms:W3CDTF">2017-08-16T09:27:18Z</dcterms:created>
  <dcterms:modified xsi:type="dcterms:W3CDTF">2022-03-31T09:10:06Z</dcterms:modified>
</cp:coreProperties>
</file>